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A OLGESASHVILI" initials="NO" lastIdx="1" clrIdx="0">
    <p:extLst>
      <p:ext uri="{19B8F6BF-5375-455C-9EA6-DF929625EA0E}">
        <p15:presenceInfo xmlns:p15="http://schemas.microsoft.com/office/powerpoint/2012/main" userId="S::nana.olgesashvili@ge.anadoluefes.com::099387bd-980d-4248-9561-4fe294b3216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87A56-0074-43C5-893A-C30F7DE95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872DB-4AA5-493B-B864-25693AD0F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4E833-2097-40B7-B38C-1E8F224AF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570A-0381-4FDC-A7F3-ECC8E67C5129}" type="datetimeFigureOut">
              <a:rPr lang="en-US" smtClean="0"/>
              <a:t>22-Jan-21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B5FEA-1DB4-4CF4-9E14-72A7A89A6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5AFC-A9E2-47FF-826E-AED904529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3747-84D6-4D0F-842E-1A45736A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0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0E298-7462-4836-952D-37724B097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DC39B-85B2-4666-835A-5646D5A93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1BBB7-B35C-4AD9-9D12-4B7BECB41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570A-0381-4FDC-A7F3-ECC8E67C5129}" type="datetimeFigureOut">
              <a:rPr lang="en-US" smtClean="0"/>
              <a:t>22-Jan-21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8DF0D-BA4F-47C8-B950-1780D7115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AC9A7-7C9A-4FFD-8B9D-74CAEEE4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3747-84D6-4D0F-842E-1A45736A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1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597EAA-F170-4069-A53F-3E63D83D2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FF93A-E1C4-4D68-B6A4-84D81B58A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E7D9E-71DC-45F6-93B4-A0C833CD5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570A-0381-4FDC-A7F3-ECC8E67C5129}" type="datetimeFigureOut">
              <a:rPr lang="en-US" smtClean="0"/>
              <a:t>22-Jan-21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BB1CA-B512-4CDD-AB9D-61A0BEBD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01EB-83F8-47B1-AE76-77ADCE88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3747-84D6-4D0F-842E-1A45736A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4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9A18D-C6B0-4EA3-A82B-B9F988D19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81DF8-AD57-4FF2-A3C9-CFE5161DC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45BE2-AEF0-42E6-B13F-3587C002B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570A-0381-4FDC-A7F3-ECC8E67C5129}" type="datetimeFigureOut">
              <a:rPr lang="en-US" smtClean="0"/>
              <a:t>22-Jan-21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73467-E22D-4630-96A4-5881A269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5AE40-195B-40CD-9CE7-D49F6D0D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3747-84D6-4D0F-842E-1A45736A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7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1320D-9DD0-47A4-84EF-8DE81AD13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66AF0-6E54-472C-B9D1-81EC19CEC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1C167-44F0-498B-A4F4-A3FCD943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570A-0381-4FDC-A7F3-ECC8E67C5129}" type="datetimeFigureOut">
              <a:rPr lang="en-US" smtClean="0"/>
              <a:t>22-Jan-21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CBDEA-72A5-4487-8C78-1E59927C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1FED1-6A9B-4709-ADBD-F4BB531B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3747-84D6-4D0F-842E-1A45736A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2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FA5D3-B1A1-433E-B0E8-02A7C9D9C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73FC6-22A5-4DBE-9379-5FE4529C94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01038-F7A3-43AA-9CA6-A7744EA8B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906AD-070B-4603-91AB-3BF925D00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570A-0381-4FDC-A7F3-ECC8E67C5129}" type="datetimeFigureOut">
              <a:rPr lang="en-US" smtClean="0"/>
              <a:t>22-Jan-21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FBC52-7393-496E-94E0-D65968EF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29768-F320-49CE-9529-5C69C29C6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3747-84D6-4D0F-842E-1A45736A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3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7ABE6-73CA-4355-9277-FC7A5604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ABBC4-3F17-4A34-BFC7-A2FE9E0EE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A6701-0AA6-4891-BEC2-80FBADEFD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09767E-FBAB-464D-BA4D-0A982B5AA3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8490A2-EBB4-48E0-8AF2-FF9AB3696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0E316F-AC92-4EBD-83FC-39C01EFA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570A-0381-4FDC-A7F3-ECC8E67C5129}" type="datetimeFigureOut">
              <a:rPr lang="en-US" smtClean="0"/>
              <a:t>22-Jan-21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D440EA-89FE-4459-96F1-A2BD48FFF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E2223-0558-42B3-B292-F9F5E4CC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3747-84D6-4D0F-842E-1A45736A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61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F5D33-6C14-4393-AE08-E9F3D66A9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C9EF56-2B95-4DE2-8CC3-2C34507A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570A-0381-4FDC-A7F3-ECC8E67C5129}" type="datetimeFigureOut">
              <a:rPr lang="en-US" smtClean="0"/>
              <a:t>22-Jan-21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22659-00B2-4D1E-A53C-057E3BFB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FC67F-2BD2-4575-8CE4-8DEC8BC3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3747-84D6-4D0F-842E-1A45736A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0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3B635-72EF-4CF4-9F7C-4FAB5381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570A-0381-4FDC-A7F3-ECC8E67C5129}" type="datetimeFigureOut">
              <a:rPr lang="en-US" smtClean="0"/>
              <a:t>22-Jan-21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55168-64BC-44E5-A94D-80F14A5B9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40C9D-0DE0-4E8C-9046-B094CB3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3747-84D6-4D0F-842E-1A45736A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9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A6DF-2A6E-4A5B-BE4D-FFBCF6CA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3D8BE-6E63-4AFE-AF75-2BC1B91AA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AFFF9-4A7A-44EE-9DD7-8391AD683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A3290-A76C-4D5D-A21C-5E801A7FA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570A-0381-4FDC-A7F3-ECC8E67C5129}" type="datetimeFigureOut">
              <a:rPr lang="en-US" smtClean="0"/>
              <a:t>22-Jan-21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38627-32D3-403E-81CB-65A705D19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DE2C9-23E4-437D-A8F7-6BDA1E660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3747-84D6-4D0F-842E-1A45736A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2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C694-A0CF-4160-8FBD-2BE596BE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9C1D2-6DA8-4848-A58B-E24D6A8B3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E6D1B-F59A-4762-B658-A2D1EBA5A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0E0D12-2845-4DB1-A879-6CC5363F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570A-0381-4FDC-A7F3-ECC8E67C5129}" type="datetimeFigureOut">
              <a:rPr lang="en-US" smtClean="0"/>
              <a:t>22-Jan-21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9200A-2701-4A5F-B2A9-A10A2AC18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3962D-E204-4431-8FFF-50A46FDD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3747-84D6-4D0F-842E-1A45736A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7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D966D-729A-4743-AA44-C56D0AC8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CD3D8-E678-408B-8C94-BDD08118E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46F7E-6243-4AE9-81CD-C4E4F3A500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C570A-0381-4FDC-A7F3-ECC8E67C5129}" type="datetimeFigureOut">
              <a:rPr lang="en-US" smtClean="0"/>
              <a:t>22-Jan-21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F3295-74E0-4E44-B27F-6C3BA7E90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8BBFD-D823-491F-AA73-2C48EF0D2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3747-84D6-4D0F-842E-1A45736A0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8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mage008.jpg@01D6BCD3.A1D74790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image008.jpg@01D6BCD3.A1D7479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>
            <a:extLst>
              <a:ext uri="{FF2B5EF4-FFF2-40B4-BE49-F238E27FC236}">
                <a16:creationId xmlns:a16="http://schemas.microsoft.com/office/drawing/2014/main" id="{8B1AE70C-89E6-4485-AB5C-61B251DF1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21" y="328607"/>
            <a:ext cx="4159328" cy="188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B2E5A16-EC9E-4B85-99F1-96E861005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9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A481F16-DF99-444D-BCDF-099B6361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0786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7C9AB-EDB3-4FF6-8447-E96E831E6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21" y="2531356"/>
            <a:ext cx="3852007" cy="593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DA76DE-40C7-4902-A491-C414D5606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833" y="2538798"/>
            <a:ext cx="4565389" cy="593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B36DEB-B77C-4A36-816C-EC4DD29CC698}"/>
              </a:ext>
            </a:extLst>
          </p:cNvPr>
          <p:cNvSpPr/>
          <p:nvPr/>
        </p:nvSpPr>
        <p:spPr>
          <a:xfrm>
            <a:off x="6310012" y="170528"/>
            <a:ext cx="4842054" cy="3057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F34F43-A6AB-4EFB-8A0A-13767C34BEA6}"/>
              </a:ext>
            </a:extLst>
          </p:cNvPr>
          <p:cNvSpPr/>
          <p:nvPr/>
        </p:nvSpPr>
        <p:spPr>
          <a:xfrm>
            <a:off x="693910" y="170529"/>
            <a:ext cx="4842054" cy="3057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5515AD-DC05-4D7D-B7FE-F86AC6F6B6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497" r="3385" b="24539"/>
          <a:stretch/>
        </p:blipFill>
        <p:spPr>
          <a:xfrm>
            <a:off x="6387832" y="213980"/>
            <a:ext cx="2426230" cy="2307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EB6BA-ACD5-4E2A-836F-BF62FD0D7B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721" y="462518"/>
            <a:ext cx="1680206" cy="14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30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4EE281-BC39-4517-A196-B4D81E65D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" t="18234" r="79428" b="54389"/>
          <a:stretch/>
        </p:blipFill>
        <p:spPr>
          <a:xfrm>
            <a:off x="612867" y="148301"/>
            <a:ext cx="2876059" cy="2547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4FB32-AC3D-4CB9-9FA7-88F852146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9" t="29433" r="54238" b="35335"/>
          <a:stretch/>
        </p:blipFill>
        <p:spPr>
          <a:xfrm>
            <a:off x="948351" y="3785892"/>
            <a:ext cx="4626067" cy="21595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03FACB-DF7B-4917-A2A7-54ACD118D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52" y="2750248"/>
            <a:ext cx="1874658" cy="5090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1BF631-E7FA-4F38-823B-B0DCC760EE1E}"/>
              </a:ext>
            </a:extLst>
          </p:cNvPr>
          <p:cNvSpPr/>
          <p:nvPr/>
        </p:nvSpPr>
        <p:spPr>
          <a:xfrm>
            <a:off x="730353" y="234069"/>
            <a:ext cx="5265093" cy="3057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336BCC-10C2-4E48-B50F-F97ED75417E8}"/>
              </a:ext>
            </a:extLst>
          </p:cNvPr>
          <p:cNvSpPr/>
          <p:nvPr/>
        </p:nvSpPr>
        <p:spPr>
          <a:xfrm>
            <a:off x="732364" y="3704296"/>
            <a:ext cx="4842054" cy="3057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912D472-1D0D-44B7-AA37-E23731D74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84" y="6208574"/>
            <a:ext cx="1793579" cy="426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7B4C85-11CD-42A9-87A3-8A240FAE0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3" y="4108464"/>
            <a:ext cx="2285043" cy="1836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7702F8-6E8A-41C7-A479-5EFF1BF48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3" y="277509"/>
            <a:ext cx="2710261" cy="2464692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FFFF10-671B-4521-8D51-7276587C0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447" y="1081243"/>
            <a:ext cx="2710261" cy="20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59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7CBD3A-FB0C-4A30-8D67-3D6F5D7FBA0C}"/>
              </a:ext>
            </a:extLst>
          </p:cNvPr>
          <p:cNvSpPr/>
          <p:nvPr/>
        </p:nvSpPr>
        <p:spPr>
          <a:xfrm>
            <a:off x="733947" y="199587"/>
            <a:ext cx="4842054" cy="57393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73A757-0BD4-48F4-BC85-939C9C708836}"/>
              </a:ext>
            </a:extLst>
          </p:cNvPr>
          <p:cNvSpPr/>
          <p:nvPr/>
        </p:nvSpPr>
        <p:spPr>
          <a:xfrm>
            <a:off x="6917490" y="218244"/>
            <a:ext cx="4842054" cy="3057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8C3BCD-224D-4A17-A0C3-3D93FFAE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51" y="5349202"/>
            <a:ext cx="1879691" cy="4474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ECA096-8D8A-4828-B51F-EB0EEA5915BB}"/>
              </a:ext>
            </a:extLst>
          </p:cNvPr>
          <p:cNvSpPr/>
          <p:nvPr/>
        </p:nvSpPr>
        <p:spPr>
          <a:xfrm>
            <a:off x="6917490" y="3456742"/>
            <a:ext cx="4842054" cy="3057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C09D7D-D8CD-4C4D-905D-3059B42B8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083" y="5796675"/>
            <a:ext cx="1767461" cy="420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EBDD67-FC96-420C-9621-9E065EB7A5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79" r="128" b="23661"/>
          <a:stretch/>
        </p:blipFill>
        <p:spPr>
          <a:xfrm>
            <a:off x="6953135" y="323007"/>
            <a:ext cx="3039416" cy="28136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040943-93DA-45C9-B92A-58769520C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192" y="2728901"/>
            <a:ext cx="1930443" cy="459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AB9D7-B808-4FE2-A3F8-71D43F5F7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151" y="323007"/>
            <a:ext cx="3206885" cy="2284804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9E3D22F-0C7D-4408-A27C-F3C74258DF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490" y="3456743"/>
            <a:ext cx="2956704" cy="3057912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6EB1F4-BDA4-4B6E-BB81-B20569F49D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54" y="2988297"/>
            <a:ext cx="2276972" cy="2360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35503-8D11-4013-A344-F4FB85C471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5735" y="343345"/>
            <a:ext cx="2262900" cy="1702271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0A46BF-C121-4DBA-A0A0-1D3323B63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3" y="3505891"/>
            <a:ext cx="2263797" cy="1697706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4021C5-FF35-4B33-835C-614857C7F2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1" y="3697976"/>
            <a:ext cx="2007662" cy="150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14F318E-AD9A-4421-99F0-3AE90988E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3" r="2644" b="20054"/>
          <a:stretch/>
        </p:blipFill>
        <p:spPr>
          <a:xfrm>
            <a:off x="383901" y="824993"/>
            <a:ext cx="2982964" cy="29810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47C67E-37FC-4C59-BA1D-1AF70DEBE05F}"/>
              </a:ext>
            </a:extLst>
          </p:cNvPr>
          <p:cNvSpPr/>
          <p:nvPr/>
        </p:nvSpPr>
        <p:spPr>
          <a:xfrm>
            <a:off x="305930" y="786657"/>
            <a:ext cx="4842054" cy="3057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0FA052-0B41-45D5-B487-7C3C97190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664" y="887333"/>
            <a:ext cx="1894762" cy="401555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858C38-CDA0-4886-8B16-1C46E226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80" y="1351228"/>
            <a:ext cx="1911034" cy="14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50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C87627D-F2E8-4DAA-A819-CEE0E543A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08" y="889050"/>
            <a:ext cx="4159328" cy="188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D75523-C6FA-4711-9759-6066D685B9FC}"/>
              </a:ext>
            </a:extLst>
          </p:cNvPr>
          <p:cNvSpPr/>
          <p:nvPr/>
        </p:nvSpPr>
        <p:spPr>
          <a:xfrm>
            <a:off x="735408" y="734201"/>
            <a:ext cx="4842054" cy="3057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2EB0F-E6E1-448D-88A7-9E408653B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07" y="3225234"/>
            <a:ext cx="2364028" cy="501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0F99A-2317-4CE2-8582-38A84EAC2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99" y="1032528"/>
            <a:ext cx="1668427" cy="131304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A60BBE17-EB41-4E33-BB62-1E04D64B9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352" y="938508"/>
            <a:ext cx="945782" cy="11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20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482724-5DF7-4899-BFF4-28F5E6F09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42" r="1926" b="26274"/>
          <a:stretch/>
        </p:blipFill>
        <p:spPr>
          <a:xfrm>
            <a:off x="840910" y="471555"/>
            <a:ext cx="2661046" cy="23981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1CCE1C-50E3-4CCF-8C48-DC232E7D9649}"/>
              </a:ext>
            </a:extLst>
          </p:cNvPr>
          <p:cNvSpPr/>
          <p:nvPr/>
        </p:nvSpPr>
        <p:spPr>
          <a:xfrm>
            <a:off x="735408" y="374276"/>
            <a:ext cx="4842054" cy="3057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A8606-8FF8-4558-99C7-CCF5A75D1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06" r="-1432" b="26383"/>
          <a:stretch/>
        </p:blipFill>
        <p:spPr>
          <a:xfrm>
            <a:off x="6831408" y="376187"/>
            <a:ext cx="3069390" cy="2692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32B87B-0F36-4EDF-BFAC-722AF721FE7C}"/>
              </a:ext>
            </a:extLst>
          </p:cNvPr>
          <p:cNvSpPr/>
          <p:nvPr/>
        </p:nvSpPr>
        <p:spPr>
          <a:xfrm>
            <a:off x="6831408" y="374276"/>
            <a:ext cx="4842054" cy="3057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19622-88B1-4D9D-BB68-85C477BE1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1205" y="2538808"/>
            <a:ext cx="1631850" cy="530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19F22F-1917-4987-B752-0FFDEA8C0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37" y="2953607"/>
            <a:ext cx="2126027" cy="438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6BE8BB-65F4-4D04-B738-D2E6C2CB5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51" y="3803516"/>
            <a:ext cx="2626697" cy="22179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09ED6A-C80A-44BC-A359-DABC3C8E793D}"/>
              </a:ext>
            </a:extLst>
          </p:cNvPr>
          <p:cNvSpPr/>
          <p:nvPr/>
        </p:nvSpPr>
        <p:spPr>
          <a:xfrm>
            <a:off x="729564" y="3714252"/>
            <a:ext cx="4842054" cy="3057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7B62B1-083F-4283-8396-9E7CDE23E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150" y="6228660"/>
            <a:ext cx="2066447" cy="4379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6A466D-7A6C-4FA7-ADC9-9834010DE51A}"/>
              </a:ext>
            </a:extLst>
          </p:cNvPr>
          <p:cNvSpPr/>
          <p:nvPr/>
        </p:nvSpPr>
        <p:spPr>
          <a:xfrm>
            <a:off x="6838805" y="3704650"/>
            <a:ext cx="4842054" cy="305791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C3C938-B3FA-4404-B0B7-16C06DC35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7662" y="6189184"/>
            <a:ext cx="2564490" cy="3693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A4ECC3-4C9B-4579-967C-F6338B5D96FE}"/>
              </a:ext>
            </a:extLst>
          </p:cNvPr>
          <p:cNvSpPr txBox="1"/>
          <p:nvPr/>
        </p:nvSpPr>
        <p:spPr>
          <a:xfrm>
            <a:off x="3091893" y="3054484"/>
            <a:ext cx="3231214" cy="224676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</a:t>
            </a:r>
            <a:r>
              <a:rPr lang="en-US" sz="2800" dirty="0" err="1"/>
              <a:t>natakhtari</a:t>
            </a:r>
            <a:r>
              <a:rPr lang="en-US" sz="2800" dirty="0"/>
              <a:t> branding should be black with the same branding like 4X4 on 1</a:t>
            </a:r>
            <a:r>
              <a:rPr lang="en-US" sz="2800" baseline="30000" dirty="0"/>
              <a:t>st</a:t>
            </a:r>
            <a:r>
              <a:rPr lang="en-US" sz="2800" dirty="0"/>
              <a:t> slide </a:t>
            </a:r>
          </a:p>
        </p:txBody>
      </p:sp>
    </p:spTree>
    <p:extLst>
      <p:ext uri="{BB962C8B-B14F-4D97-AF65-F5344CB8AC3E}">
        <p14:creationId xmlns:p14="http://schemas.microsoft.com/office/powerpoint/2010/main" val="938328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15902</TotalTime>
  <Words>15</Words>
  <Application>Microsoft Office PowerPoint</Application>
  <PresentationFormat>Widescreen</PresentationFormat>
  <Paragraphs>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KARCHAVA</dc:creator>
  <cp:lastModifiedBy>NATIA VASHADZE</cp:lastModifiedBy>
  <cp:revision>42</cp:revision>
  <dcterms:created xsi:type="dcterms:W3CDTF">2020-11-17T08:19:19Z</dcterms:created>
  <dcterms:modified xsi:type="dcterms:W3CDTF">2021-01-22T07:41:34Z</dcterms:modified>
</cp:coreProperties>
</file>